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DA8B-84AA-4F46-867D-DD7FFF61669C}" type="datetimeFigureOut">
              <a:rPr lang="en-US" smtClean="0"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037B-BCB9-C04F-A50D-DEB36EBB229E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002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DA8B-84AA-4F46-867D-DD7FFF61669C}" type="datetimeFigureOut">
              <a:rPr lang="en-US" smtClean="0"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037B-BCB9-C04F-A50D-DEB36EBB2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518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DA8B-84AA-4F46-867D-DD7FFF61669C}" type="datetimeFigureOut">
              <a:rPr lang="en-US" smtClean="0"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037B-BCB9-C04F-A50D-DEB36EBB2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86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DA8B-84AA-4F46-867D-DD7FFF61669C}" type="datetimeFigureOut">
              <a:rPr lang="en-US" smtClean="0"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037B-BCB9-C04F-A50D-DEB36EBB2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288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DA8B-84AA-4F46-867D-DD7FFF61669C}" type="datetimeFigureOut">
              <a:rPr lang="en-US" smtClean="0"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037B-BCB9-C04F-A50D-DEB36EBB2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58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DA8B-84AA-4F46-867D-DD7FFF61669C}" type="datetimeFigureOut">
              <a:rPr lang="en-US" smtClean="0"/>
              <a:t>8/10/16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037B-BCB9-C04F-A50D-DEB36EBB2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157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DA8B-84AA-4F46-867D-DD7FFF61669C}" type="datetimeFigureOut">
              <a:rPr lang="en-US" smtClean="0"/>
              <a:t>8/10/16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037B-BCB9-C04F-A50D-DEB36EBB2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543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DA8B-84AA-4F46-867D-DD7FFF61669C}" type="datetimeFigureOut">
              <a:rPr lang="en-US" smtClean="0"/>
              <a:t>8/10/16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037B-BCB9-C04F-A50D-DEB36EBB2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609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DA8B-84AA-4F46-867D-DD7FFF61669C}" type="datetimeFigureOut">
              <a:rPr lang="en-US" smtClean="0"/>
              <a:t>8/10/16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037B-BCB9-C04F-A50D-DEB36EBB2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6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DA8B-84AA-4F46-867D-DD7FFF61669C}" type="datetimeFigureOut">
              <a:rPr lang="en-US" smtClean="0"/>
              <a:t>8/10/16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037B-BCB9-C04F-A50D-DEB36EBB2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43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FDA8B-84AA-4F46-867D-DD7FFF61669C}" type="datetimeFigureOut">
              <a:rPr lang="en-US" smtClean="0"/>
              <a:t>8/10/16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037B-BCB9-C04F-A50D-DEB36EBB2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43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FDA8B-84AA-4F46-867D-DD7FFF61669C}" type="datetimeFigureOut">
              <a:rPr lang="en-US" smtClean="0"/>
              <a:t>8/10/16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53037B-BCB9-C04F-A50D-DEB36EBB229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27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310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Sigrid Hall</dc:creator>
  <cp:lastModifiedBy>Sigrid Hall</cp:lastModifiedBy>
  <cp:revision>2</cp:revision>
  <dcterms:created xsi:type="dcterms:W3CDTF">2016-08-10T20:09:31Z</dcterms:created>
  <dcterms:modified xsi:type="dcterms:W3CDTF">2016-08-10T20:45:33Z</dcterms:modified>
</cp:coreProperties>
</file>