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5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00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8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FBBD4-791D-2048-8EC5-49F5DB51CDF1}" type="datetimeFigureOut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71F5-8741-0149-BEA3-C9BED9288E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3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1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Sigrid Hall</dc:creator>
  <cp:lastModifiedBy>Sigrid Hall</cp:lastModifiedBy>
  <cp:revision>1</cp:revision>
  <dcterms:created xsi:type="dcterms:W3CDTF">2016-08-10T20:59:16Z</dcterms:created>
  <dcterms:modified xsi:type="dcterms:W3CDTF">2016-08-10T21:00:11Z</dcterms:modified>
</cp:coreProperties>
</file>